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7" r:id="rId2"/>
    <p:sldId id="268" r:id="rId3"/>
    <p:sldId id="261" r:id="rId4"/>
    <p:sldId id="263" r:id="rId5"/>
    <p:sldId id="264" r:id="rId6"/>
    <p:sldId id="265" r:id="rId7"/>
    <p:sldId id="266" r:id="rId8"/>
    <p:sldId id="267" r:id="rId9"/>
    <p:sldId id="269" r:id="rId10"/>
    <p:sldId id="276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84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92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300" r:id="rId35"/>
    <p:sldId id="294" r:id="rId36"/>
    <p:sldId id="295" r:id="rId37"/>
    <p:sldId id="296" r:id="rId38"/>
    <p:sldId id="297" r:id="rId39"/>
    <p:sldId id="298" r:id="rId40"/>
    <p:sldId id="299" r:id="rId41"/>
    <p:sldId id="301" r:id="rId42"/>
    <p:sldId id="308" r:id="rId43"/>
    <p:sldId id="302" r:id="rId44"/>
    <p:sldId id="303" r:id="rId45"/>
    <p:sldId id="304" r:id="rId46"/>
    <p:sldId id="305" r:id="rId47"/>
    <p:sldId id="306" r:id="rId48"/>
    <p:sldId id="307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262" r:id="rId59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  <a:srgbClr val="7390A6"/>
    <a:srgbClr val="9AAFC1"/>
    <a:srgbClr val="B8C8D5"/>
    <a:srgbClr val="FFC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96" autoAdjust="0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43E49A9-C64C-4928-AD1D-3F23926562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6AF084-E155-41DD-814F-B90409E270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DF8DF-0CE0-47F1-8393-0F3DEB29589B}" type="datetimeFigureOut">
              <a:rPr lang="it-IT" smtClean="0"/>
              <a:t>08/08/2020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D5DB49-F517-44CB-B725-B3D11C2F50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78FFD6-9492-42C2-8053-6F5695E76C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157FA-20B3-4925-AE59-369B8CC6E3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9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C310C-08A3-4675-9490-EAAC1B2AA13F}" type="datetimeFigureOut">
              <a:rPr lang="it-IT" smtClean="0"/>
              <a:t>08/08/2020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A3C99-6521-462F-A6C0-97B547F59B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75307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ingle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magine 1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4467" cy="4293686"/>
          </a:xfrm>
          <a:prstGeom prst="rect">
            <a:avLst/>
          </a:prstGeom>
        </p:spPr>
      </p:pic>
      <p:sp>
        <p:nvSpPr>
          <p:cNvPr id="139" name="Rettangolo 167"/>
          <p:cNvSpPr/>
          <p:nvPr userDrawn="1"/>
        </p:nvSpPr>
        <p:spPr>
          <a:xfrm>
            <a:off x="0" y="3906000"/>
            <a:ext cx="12192000" cy="2952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it-IT" sz="1800" dirty="0"/>
          </a:p>
        </p:txBody>
      </p:sp>
      <p:grpSp>
        <p:nvGrpSpPr>
          <p:cNvPr id="140" name="Gruppo 168"/>
          <p:cNvGrpSpPr/>
          <p:nvPr userDrawn="1"/>
        </p:nvGrpSpPr>
        <p:grpSpPr>
          <a:xfrm>
            <a:off x="71569" y="3912903"/>
            <a:ext cx="12048863" cy="180000"/>
            <a:chOff x="1218340" y="275867"/>
            <a:chExt cx="17715122" cy="567843"/>
          </a:xfrm>
        </p:grpSpPr>
        <p:cxnSp>
          <p:nvCxnSpPr>
            <p:cNvPr id="141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576000" y="4149725"/>
            <a:ext cx="11040000" cy="540000"/>
          </a:xfrm>
        </p:spPr>
        <p:txBody>
          <a:bodyPr anchor="ctr">
            <a:noAutofit/>
          </a:bodyPr>
          <a:lstStyle>
            <a:lvl1pPr algn="l">
              <a:defRPr sz="30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576000" y="4706470"/>
            <a:ext cx="11040000" cy="429323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Subtitle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8D1337E0-6E78-4990-907E-61205B099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77923" y="5905020"/>
            <a:ext cx="2938077" cy="846510"/>
          </a:xfrm>
        </p:spPr>
        <p:txBody>
          <a:bodyPr anchor="b">
            <a:normAutofit/>
          </a:bodyPr>
          <a:lstStyle>
            <a:lvl1pPr algn="r"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 dirty="0"/>
              <a:t>Authors </a:t>
            </a:r>
          </a:p>
        </p:txBody>
      </p:sp>
      <p:sp>
        <p:nvSpPr>
          <p:cNvPr id="146" name="Segnaposto testo 18">
            <a:extLst>
              <a:ext uri="{FF2B5EF4-FFF2-40B4-BE49-F238E27FC236}">
                <a16:creationId xmlns:a16="http://schemas.microsoft.com/office/drawing/2014/main" id="{05761EEE-B1DC-4075-9747-F77206BD1A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6002" y="5148874"/>
            <a:ext cx="11039999" cy="252000"/>
          </a:xfrm>
        </p:spPr>
        <p:txBody>
          <a:bodyPr anchor="ctr">
            <a:noAutofit/>
          </a:bodyPr>
          <a:lstStyle>
            <a:lvl1pPr algn="l">
              <a:defRPr sz="1400" i="1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 dirty="0"/>
              <a:t>Date and place</a:t>
            </a:r>
          </a:p>
        </p:txBody>
      </p:sp>
      <p:sp>
        <p:nvSpPr>
          <p:cNvPr id="133" name="Segnaposto testo 18">
            <a:extLst>
              <a:ext uri="{FF2B5EF4-FFF2-40B4-BE49-F238E27FC236}">
                <a16:creationId xmlns:a16="http://schemas.microsoft.com/office/drawing/2014/main" id="{8D1337E0-6E78-4990-907E-61205B099E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8866" y="5905020"/>
            <a:ext cx="2938077" cy="846510"/>
          </a:xfrm>
        </p:spPr>
        <p:txBody>
          <a:bodyPr anchor="b">
            <a:normAutofit/>
          </a:bodyPr>
          <a:lstStyle>
            <a:lvl1pPr algn="r"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 dirty="0"/>
              <a:t>Additional authors</a:t>
            </a:r>
          </a:p>
        </p:txBody>
      </p:sp>
      <p:pic>
        <p:nvPicPr>
          <p:cNvPr id="384" name="Picture 4" descr="Y:\IMMAGINE _COORDINATA_2014\LOGO_UFFICIALE\01_Polimi_centrato\eps\01_Polimi_centrato_COL_negativ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43829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5" name="Picture 38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14" y="5910783"/>
            <a:ext cx="1457070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1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multiple_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magine 1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4292817"/>
          </a:xfrm>
          <a:prstGeom prst="rect">
            <a:avLst/>
          </a:prstGeom>
        </p:spPr>
      </p:pic>
      <p:sp>
        <p:nvSpPr>
          <p:cNvPr id="136" name="Rettangolo 167"/>
          <p:cNvSpPr/>
          <p:nvPr userDrawn="1"/>
        </p:nvSpPr>
        <p:spPr>
          <a:xfrm>
            <a:off x="0" y="3906000"/>
            <a:ext cx="12192000" cy="2952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it-IT" sz="1800" dirty="0"/>
          </a:p>
        </p:txBody>
      </p:sp>
      <p:grpSp>
        <p:nvGrpSpPr>
          <p:cNvPr id="137" name="Gruppo 168"/>
          <p:cNvGrpSpPr/>
          <p:nvPr userDrawn="1"/>
        </p:nvGrpSpPr>
        <p:grpSpPr>
          <a:xfrm>
            <a:off x="71569" y="3912903"/>
            <a:ext cx="12048863" cy="180000"/>
            <a:chOff x="1218340" y="275867"/>
            <a:chExt cx="17715122" cy="567843"/>
          </a:xfrm>
        </p:grpSpPr>
        <p:cxnSp>
          <p:nvCxnSpPr>
            <p:cNvPr id="138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576000" y="4149724"/>
            <a:ext cx="11040000" cy="936000"/>
          </a:xfrm>
        </p:spPr>
        <p:txBody>
          <a:bodyPr anchor="t">
            <a:noAutofit/>
          </a:bodyPr>
          <a:lstStyle>
            <a:lvl1pPr algn="l">
              <a:defRPr sz="30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574210" y="5154215"/>
            <a:ext cx="6944191" cy="644335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Subtitle</a:t>
            </a:r>
          </a:p>
          <a:p>
            <a:endParaRPr lang="it-IT" dirty="0"/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8D1337E0-6E78-4990-907E-61205B099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77923" y="5905020"/>
            <a:ext cx="2938077" cy="846510"/>
          </a:xfrm>
        </p:spPr>
        <p:txBody>
          <a:bodyPr anchor="b">
            <a:normAutofit/>
          </a:bodyPr>
          <a:lstStyle>
            <a:lvl1pPr algn="r"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 dirty="0"/>
              <a:t>Authors </a:t>
            </a:r>
          </a:p>
        </p:txBody>
      </p:sp>
      <p:sp>
        <p:nvSpPr>
          <p:cNvPr id="146" name="Segnaposto testo 18">
            <a:extLst>
              <a:ext uri="{FF2B5EF4-FFF2-40B4-BE49-F238E27FC236}">
                <a16:creationId xmlns:a16="http://schemas.microsoft.com/office/drawing/2014/main" id="{05761EEE-B1DC-4075-9747-F77206BD1A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64159" y="5194138"/>
            <a:ext cx="4051839" cy="324000"/>
          </a:xfrm>
        </p:spPr>
        <p:txBody>
          <a:bodyPr anchor="t">
            <a:noAutofit/>
          </a:bodyPr>
          <a:lstStyle>
            <a:lvl1pPr algn="r">
              <a:defRPr sz="1400" i="1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 dirty="0"/>
              <a:t>Date and place</a:t>
            </a:r>
          </a:p>
        </p:txBody>
      </p:sp>
      <p:sp>
        <p:nvSpPr>
          <p:cNvPr id="133" name="Segnaposto testo 18">
            <a:extLst>
              <a:ext uri="{FF2B5EF4-FFF2-40B4-BE49-F238E27FC236}">
                <a16:creationId xmlns:a16="http://schemas.microsoft.com/office/drawing/2014/main" id="{8D1337E0-6E78-4990-907E-61205B099E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8866" y="5905020"/>
            <a:ext cx="2938077" cy="846510"/>
          </a:xfrm>
        </p:spPr>
        <p:txBody>
          <a:bodyPr anchor="b">
            <a:normAutofit/>
          </a:bodyPr>
          <a:lstStyle>
            <a:lvl1pPr algn="r"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 dirty="0"/>
              <a:t>Additional authors</a:t>
            </a:r>
          </a:p>
        </p:txBody>
      </p:sp>
      <p:pic>
        <p:nvPicPr>
          <p:cNvPr id="381" name="Picture 4" descr="Y:\IMMAGINE _COORDINATA_2014\LOGO_UFFICIALE\01_Polimi_centrato\eps\01_Polimi_centrato_COL_negativ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43829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Picture 38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14" y="5910783"/>
            <a:ext cx="1457070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3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tangolo 128"/>
          <p:cNvSpPr/>
          <p:nvPr userDrawn="1"/>
        </p:nvSpPr>
        <p:spPr>
          <a:xfrm>
            <a:off x="0" y="6462000"/>
            <a:ext cx="12192000" cy="396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53" name="Rettangolo 252"/>
          <p:cNvSpPr/>
          <p:nvPr userDrawn="1"/>
        </p:nvSpPr>
        <p:spPr>
          <a:xfrm>
            <a:off x="0" y="1"/>
            <a:ext cx="12192000" cy="1008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80000" y="51321"/>
            <a:ext cx="11232000" cy="468000"/>
          </a:xfrm>
        </p:spPr>
        <p:txBody>
          <a:bodyPr anchor="ctr">
            <a:noAutofit/>
          </a:bodyPr>
          <a:lstStyle>
            <a:lvl1pPr>
              <a:defRPr sz="2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 dirty="0"/>
              <a:t>Title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3103" y="888924"/>
            <a:ext cx="12048863" cy="11899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Segnaposto numero diapositiva 5">
            <a:extLst>
              <a:ext uri="{FF2B5EF4-FFF2-40B4-BE49-F238E27FC236}">
                <a16:creationId xmlns:a16="http://schemas.microsoft.com/office/drawing/2014/main" id="{8DE9178E-CBB0-470B-AB53-9BE95AF3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886" y="6477439"/>
            <a:ext cx="625725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7834947A-1B05-2B43-AD85-E646CE852B9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112090F-CC85-4A34-B91A-E00C82D3B3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569532"/>
            <a:ext cx="11232000" cy="288000"/>
          </a:xfrm>
        </p:spPr>
        <p:txBody>
          <a:bodyPr anchor="ctr">
            <a:noAutofit/>
          </a:bodyPr>
          <a:lstStyle>
            <a:lvl1pPr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 dirty="0"/>
              <a:t>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953190" y="6477438"/>
            <a:ext cx="5184988" cy="36512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 dirty="0"/>
              <a:t>Presenter name / custom text</a:t>
            </a:r>
            <a:endParaRPr lang="en-US" dirty="0"/>
          </a:p>
        </p:txBody>
      </p:sp>
      <p:sp>
        <p:nvSpPr>
          <p:cNvPr id="255" name="Segnaposto contenuto 2"/>
          <p:cNvSpPr>
            <a:spLocks noGrp="1"/>
          </p:cNvSpPr>
          <p:nvPr>
            <p:ph idx="1"/>
          </p:nvPr>
        </p:nvSpPr>
        <p:spPr>
          <a:xfrm>
            <a:off x="480000" y="1127986"/>
            <a:ext cx="11232000" cy="5220000"/>
          </a:xfrm>
        </p:spPr>
        <p:txBody>
          <a:bodyPr>
            <a:normAutofit/>
          </a:bodyPr>
          <a:lstStyle>
            <a:lvl1pPr>
              <a:defRPr sz="18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742950" indent="-285750">
              <a:buSzPct val="80000"/>
              <a:buFont typeface="Wingdings" panose="05000000000000000000" pitchFamily="2" charset="2"/>
              <a:buChar char="§"/>
              <a:defRPr sz="18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2pPr>
            <a:lvl3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3pPr>
            <a:lvl4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4pPr>
            <a:lvl5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pic>
        <p:nvPicPr>
          <p:cNvPr id="256" name="Picture 25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595" y="6492610"/>
            <a:ext cx="582929" cy="334780"/>
          </a:xfrm>
          <a:prstGeom prst="rect">
            <a:avLst/>
          </a:prstGeom>
        </p:spPr>
      </p:pic>
      <p:pic>
        <p:nvPicPr>
          <p:cNvPr id="258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5864" y="6516603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tangolo 128"/>
          <p:cNvSpPr/>
          <p:nvPr userDrawn="1"/>
        </p:nvSpPr>
        <p:spPr>
          <a:xfrm>
            <a:off x="0" y="6462000"/>
            <a:ext cx="12192000" cy="396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53" name="Rettangolo 252"/>
          <p:cNvSpPr/>
          <p:nvPr userDrawn="1"/>
        </p:nvSpPr>
        <p:spPr>
          <a:xfrm>
            <a:off x="0" y="1"/>
            <a:ext cx="12192000" cy="1008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80000" y="386601"/>
            <a:ext cx="11232000" cy="468000"/>
          </a:xfrm>
        </p:spPr>
        <p:txBody>
          <a:bodyPr anchor="ctr">
            <a:noAutofit/>
          </a:bodyPr>
          <a:lstStyle>
            <a:lvl1pPr>
              <a:defRPr sz="2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 dirty="0"/>
              <a:t>Title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0000" y="1127986"/>
            <a:ext cx="11232000" cy="5220000"/>
          </a:xfrm>
        </p:spPr>
        <p:txBody>
          <a:bodyPr>
            <a:normAutofit/>
          </a:bodyPr>
          <a:lstStyle>
            <a:lvl1pPr>
              <a:defRPr sz="18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742950" indent="-285750">
              <a:buSzPct val="80000"/>
              <a:buFont typeface="Wingdings" panose="05000000000000000000" pitchFamily="2" charset="2"/>
              <a:buChar char="§"/>
              <a:defRPr sz="18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2pPr>
            <a:lvl3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3pPr>
            <a:lvl4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4pPr>
            <a:lvl5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3103" y="888924"/>
            <a:ext cx="12048863" cy="11899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Segnaposto numero diapositiva 5">
            <a:extLst>
              <a:ext uri="{FF2B5EF4-FFF2-40B4-BE49-F238E27FC236}">
                <a16:creationId xmlns:a16="http://schemas.microsoft.com/office/drawing/2014/main" id="{8DE9178E-CBB0-470B-AB53-9BE95AF3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886" y="6477439"/>
            <a:ext cx="625725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7834947A-1B05-2B43-AD85-E646CE852B9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112090F-CC85-4A34-B91A-E00C82D3B3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51321"/>
            <a:ext cx="11232000" cy="288000"/>
          </a:xfrm>
        </p:spPr>
        <p:txBody>
          <a:bodyPr anchor="ctr">
            <a:noAutofit/>
          </a:bodyPr>
          <a:lstStyle>
            <a:lvl1pPr>
              <a:defRPr sz="18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lvl="0"/>
            <a:r>
              <a:rPr lang="it-IT" dirty="0"/>
              <a:t>Section title</a:t>
            </a:r>
          </a:p>
        </p:txBody>
      </p:sp>
      <p:sp>
        <p:nvSpPr>
          <p:cNvPr id="256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953190" y="6477438"/>
            <a:ext cx="5184988" cy="36512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 dirty="0"/>
              <a:t>Presenter name / custom text</a:t>
            </a:r>
            <a:endParaRPr lang="en-US" dirty="0"/>
          </a:p>
        </p:txBody>
      </p:sp>
      <p:pic>
        <p:nvPicPr>
          <p:cNvPr id="255" name="Picture 25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595" y="6492610"/>
            <a:ext cx="582929" cy="334780"/>
          </a:xfrm>
          <a:prstGeom prst="rect">
            <a:avLst/>
          </a:prstGeom>
        </p:spPr>
      </p:pic>
      <p:pic>
        <p:nvPicPr>
          <p:cNvPr id="258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5864" y="6516603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95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tangolo 128"/>
          <p:cNvSpPr/>
          <p:nvPr userDrawn="1"/>
        </p:nvSpPr>
        <p:spPr>
          <a:xfrm>
            <a:off x="0" y="6462000"/>
            <a:ext cx="12192000" cy="396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sp>
        <p:nvSpPr>
          <p:cNvPr id="253" name="Rettangolo 252"/>
          <p:cNvSpPr/>
          <p:nvPr userDrawn="1"/>
        </p:nvSpPr>
        <p:spPr>
          <a:xfrm>
            <a:off x="0" y="1"/>
            <a:ext cx="12192000" cy="1008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480000" y="51320"/>
            <a:ext cx="11232000" cy="792000"/>
          </a:xfrm>
        </p:spPr>
        <p:txBody>
          <a:bodyPr anchor="t">
            <a:noAutofit/>
          </a:bodyPr>
          <a:lstStyle>
            <a:lvl1pPr>
              <a:defRPr sz="2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 dirty="0"/>
              <a:t>Title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3103" y="888924"/>
            <a:ext cx="12048863" cy="11899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Segnaposto numero diapositiva 5">
            <a:extLst>
              <a:ext uri="{FF2B5EF4-FFF2-40B4-BE49-F238E27FC236}">
                <a16:creationId xmlns:a16="http://schemas.microsoft.com/office/drawing/2014/main" id="{8DE9178E-CBB0-470B-AB53-9BE95AF3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886" y="6477439"/>
            <a:ext cx="625725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7834947A-1B05-2B43-AD85-E646CE852B9E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953190" y="6477438"/>
            <a:ext cx="5184988" cy="36512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 dirty="0"/>
              <a:t>Presenter name / custom text</a:t>
            </a:r>
            <a:endParaRPr lang="en-US" dirty="0"/>
          </a:p>
        </p:txBody>
      </p:sp>
      <p:sp>
        <p:nvSpPr>
          <p:cNvPr id="255" name="Segnaposto contenuto 2"/>
          <p:cNvSpPr>
            <a:spLocks noGrp="1"/>
          </p:cNvSpPr>
          <p:nvPr>
            <p:ph idx="1"/>
          </p:nvPr>
        </p:nvSpPr>
        <p:spPr>
          <a:xfrm>
            <a:off x="480000" y="1127986"/>
            <a:ext cx="11232000" cy="5220000"/>
          </a:xfrm>
        </p:spPr>
        <p:txBody>
          <a:bodyPr>
            <a:normAutofit/>
          </a:bodyPr>
          <a:lstStyle>
            <a:lvl1pPr>
              <a:defRPr sz="18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742950" indent="-285750">
              <a:buSzPct val="80000"/>
              <a:buFont typeface="Wingdings" panose="05000000000000000000" pitchFamily="2" charset="2"/>
              <a:buChar char="§"/>
              <a:defRPr sz="18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2pPr>
            <a:lvl3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3pPr>
            <a:lvl4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4pPr>
            <a:lvl5pPr>
              <a:defRPr sz="1600"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pic>
        <p:nvPicPr>
          <p:cNvPr id="257" name="Picture 25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595" y="6492610"/>
            <a:ext cx="582929" cy="334780"/>
          </a:xfrm>
          <a:prstGeom prst="rect">
            <a:avLst/>
          </a:prstGeom>
        </p:spPr>
      </p:pic>
      <p:pic>
        <p:nvPicPr>
          <p:cNvPr id="258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5864" y="6516603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3659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590321" y="652931"/>
            <a:ext cx="9011361" cy="752288"/>
          </a:xfrm>
        </p:spPr>
        <p:txBody>
          <a:bodyPr>
            <a:noAutofit/>
          </a:bodyPr>
          <a:lstStyle>
            <a:lvl1pPr algn="ctr">
              <a:defRPr sz="4000" baseline="0"/>
            </a:lvl1pPr>
          </a:lstStyle>
          <a:p>
            <a:pPr lvl="0"/>
            <a:r>
              <a:rPr lang="en-US" dirty="0"/>
              <a:t>Write your thanks</a:t>
            </a:r>
          </a:p>
        </p:txBody>
      </p:sp>
      <p:sp>
        <p:nvSpPr>
          <p:cNvPr id="127" name="Rettangolo 167"/>
          <p:cNvSpPr/>
          <p:nvPr userDrawn="1"/>
        </p:nvSpPr>
        <p:spPr>
          <a:xfrm>
            <a:off x="0" y="3906000"/>
            <a:ext cx="12192000" cy="2952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it-IT" sz="1800" dirty="0"/>
          </a:p>
        </p:txBody>
      </p:sp>
      <p:grpSp>
        <p:nvGrpSpPr>
          <p:cNvPr id="128" name="Gruppo 168"/>
          <p:cNvGrpSpPr/>
          <p:nvPr userDrawn="1"/>
        </p:nvGrpSpPr>
        <p:grpSpPr>
          <a:xfrm>
            <a:off x="71569" y="3912903"/>
            <a:ext cx="12048863" cy="180000"/>
            <a:chOff x="1218340" y="275867"/>
            <a:chExt cx="17715122" cy="567843"/>
          </a:xfrm>
        </p:grpSpPr>
        <p:cxnSp>
          <p:nvCxnSpPr>
            <p:cNvPr id="129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4" name="Picture 37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14" y="5910783"/>
            <a:ext cx="1457070" cy="835224"/>
          </a:xfrm>
          <a:prstGeom prst="rect">
            <a:avLst/>
          </a:prstGeom>
        </p:spPr>
      </p:pic>
      <p:pic>
        <p:nvPicPr>
          <p:cNvPr id="376" name="Picture 37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987" y="2243747"/>
            <a:ext cx="2136026" cy="15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2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ank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ttangolo 167"/>
          <p:cNvSpPr/>
          <p:nvPr userDrawn="1"/>
        </p:nvSpPr>
        <p:spPr>
          <a:xfrm>
            <a:off x="0" y="3906000"/>
            <a:ext cx="12192000" cy="2952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it-IT" sz="1800" dirty="0"/>
          </a:p>
        </p:txBody>
      </p:sp>
      <p:grpSp>
        <p:nvGrpSpPr>
          <p:cNvPr id="126" name="Gruppo 168"/>
          <p:cNvGrpSpPr/>
          <p:nvPr userDrawn="1"/>
        </p:nvGrpSpPr>
        <p:grpSpPr>
          <a:xfrm>
            <a:off x="71569" y="3912903"/>
            <a:ext cx="12048863" cy="180000"/>
            <a:chOff x="1218340" y="275867"/>
            <a:chExt cx="17715122" cy="567843"/>
          </a:xfrm>
        </p:grpSpPr>
        <p:cxnSp>
          <p:nvCxnSpPr>
            <p:cNvPr id="127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1" name="Picture 37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14" y="5910783"/>
            <a:ext cx="1457070" cy="835224"/>
          </a:xfrm>
          <a:prstGeom prst="rect">
            <a:avLst/>
          </a:prstGeom>
        </p:spPr>
      </p:pic>
      <p:pic>
        <p:nvPicPr>
          <p:cNvPr id="374" name="Picture 37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987" y="2243747"/>
            <a:ext cx="2136026" cy="15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5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itolo 1"/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>
                <a:solidFill>
                  <a:schemeClr val="tx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062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85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658B25-F55A-4B80-8181-F730C23E0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33789" y="63214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EB409D64-1327-4CD7-B94C-0F8B54FDC92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09599" y="6321426"/>
            <a:ext cx="3889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0" r:id="rId3"/>
    <p:sldLayoutId id="2147483653" r:id="rId4"/>
    <p:sldLayoutId id="2147483659" r:id="rId5"/>
    <p:sldLayoutId id="2147483654" r:id="rId6"/>
    <p:sldLayoutId id="2147483657" r:id="rId7"/>
    <p:sldLayoutId id="2147483658" r:id="rId8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it-IT" dirty="0"/>
              <a:t>Carmelo Valore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08/08/2020, Milano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it-IT" dirty="0"/>
              <a:t>Alessio Russo</a:t>
            </a:r>
          </a:p>
        </p:txBody>
      </p:sp>
    </p:spTree>
    <p:extLst>
      <p:ext uri="{BB962C8B-B14F-4D97-AF65-F5344CB8AC3E}">
        <p14:creationId xmlns:p14="http://schemas.microsoft.com/office/powerpoint/2010/main" val="2673050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1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2" y="1128713"/>
            <a:ext cx="10707075" cy="5219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7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8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5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3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8"/>
          </a:xfrm>
        </p:spPr>
      </p:pic>
    </p:spTree>
    <p:extLst>
      <p:ext uri="{BB962C8B-B14F-4D97-AF65-F5344CB8AC3E}">
        <p14:creationId xmlns:p14="http://schemas.microsoft.com/office/powerpoint/2010/main" val="3046358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8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straight path on a banked road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2" cy="5219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straight path on a banked road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4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1" y="1128713"/>
            <a:ext cx="10707077" cy="52196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7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straight path on a banked road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98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straight path on a banked road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002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straight path on a banked road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22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1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straight path on a banked road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23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58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straight path on a banked road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24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41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straight path on a banked road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3" y="1128713"/>
            <a:ext cx="10707073" cy="52196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25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Accelerating-Breaking straight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4" y="1128713"/>
            <a:ext cx="10707070" cy="52196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26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046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Accelerating-Breaking straight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4" y="1128713"/>
            <a:ext cx="10707070" cy="52196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27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6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Accelerating-Breaking straight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4" y="1128713"/>
            <a:ext cx="10707070" cy="52196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28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472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Accelerating-Breaking straight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4" y="1128713"/>
            <a:ext cx="10707070" cy="52196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29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1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 descr="Immagine che contiene sedendo, tavolo, computer, luce&#10;&#10;Descrizione generata automaticamente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461" y="1128713"/>
            <a:ext cx="10707077" cy="52197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68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Accelerating-Breaking straight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4" y="1128713"/>
            <a:ext cx="10707070" cy="52196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30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32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Accelerating-Breaking straight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4" y="1128713"/>
            <a:ext cx="10707070" cy="52196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31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97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Accelerating-Breaking straight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4" y="1128713"/>
            <a:ext cx="10707070" cy="52196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32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93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Accelerating-Breaking straight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4" y="1128713"/>
            <a:ext cx="10707070" cy="52196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33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0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steer and increasing velocity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5" y="1128713"/>
            <a:ext cx="10707068" cy="5219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34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steer and increasing velocity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5" y="1128713"/>
            <a:ext cx="10707068" cy="52196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35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steer and increasing velocity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5" y="1128713"/>
            <a:ext cx="10707068" cy="5219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36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58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steer and increasing velocity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5" y="1128713"/>
            <a:ext cx="10707068" cy="5219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37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61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steer and increasing velocity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5" y="1128713"/>
            <a:ext cx="10707068" cy="5219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38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96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steer and increasing velocity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5" y="1128713"/>
            <a:ext cx="10707068" cy="5219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39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79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1" y="1128713"/>
            <a:ext cx="10707077" cy="52196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789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steer and increasing velocity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5" y="1128713"/>
            <a:ext cx="10707068" cy="5219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40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076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steer and increasing velocity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5" y="1128713"/>
            <a:ext cx="10707068" cy="5219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41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78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Sinusoidal wave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6" y="1128713"/>
            <a:ext cx="10707066" cy="52196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42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02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Sinusoidal wave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6" y="1128713"/>
            <a:ext cx="10707066" cy="52196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43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54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Sinusoidal wave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6" y="1128713"/>
            <a:ext cx="10707066" cy="52196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44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2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Sinusoidal wave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6" y="1128713"/>
            <a:ext cx="10707066" cy="52196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45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66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Sinusoidal wave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6" y="1128713"/>
            <a:ext cx="10707066" cy="52196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46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99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Sinusoidal wave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6" y="1128713"/>
            <a:ext cx="10707066" cy="52196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47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74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Sinusoidal wave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6" y="1128713"/>
            <a:ext cx="10707066" cy="52196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48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94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Sinusoidal wave path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6" y="1128713"/>
            <a:ext cx="10707066" cy="52196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49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9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1" y="1128713"/>
            <a:ext cx="10707077" cy="52196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9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speed and increasing steering angle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7" y="1128713"/>
            <a:ext cx="10707064" cy="52196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50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3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speed and increasing steering angle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6" y="1158157"/>
            <a:ext cx="10707066" cy="51608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51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55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speed and increasing steering angle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02866" y="1158157"/>
            <a:ext cx="10586266" cy="51608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52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75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speed and increasing steering angle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7" y="1158157"/>
            <a:ext cx="10707064" cy="51608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53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869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speed and increasing steering angle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02866" y="1158157"/>
            <a:ext cx="10586266" cy="51608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54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83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speed and increasing steering angle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7" y="1158157"/>
            <a:ext cx="10707064" cy="51608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55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36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speed and increasing steering angle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7" y="1158157"/>
            <a:ext cx="10707064" cy="51608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56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80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speed and increasing steering angle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7" y="1158157"/>
            <a:ext cx="10707064" cy="51608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57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82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524000" y="6477001"/>
            <a:ext cx="469900" cy="365125"/>
          </a:xfrm>
        </p:spPr>
        <p:txBody>
          <a:bodyPr/>
          <a:lstStyle/>
          <a:p>
            <a:fld id="{7834947A-1B05-2B43-AD85-E646CE852B9E}" type="slidenum">
              <a:rPr lang="it-IT" smtClean="0"/>
              <a:pPr/>
              <a:t>58</a:t>
            </a:fld>
            <a:endParaRPr lang="it-IT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0811644-27E3-4AE0-938B-C30CF1B0C4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90675" y="652463"/>
            <a:ext cx="9010650" cy="752475"/>
          </a:xfrm>
        </p:spPr>
        <p:txBody>
          <a:bodyPr>
            <a:normAutofit fontScale="55000" lnSpcReduction="20000"/>
          </a:bodyPr>
          <a:lstStyle/>
          <a:p>
            <a:r>
              <a:rPr lang="it-IT" dirty="0"/>
              <a:t>Thanks!</a:t>
            </a:r>
          </a:p>
          <a:p>
            <a:r>
              <a:rPr lang="it-IT" dirty="0"/>
              <a:t>-</a:t>
            </a: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5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1" y="1128713"/>
            <a:ext cx="10707077" cy="52196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9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1" y="1128713"/>
            <a:ext cx="10707077" cy="52196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4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1" y="1128713"/>
            <a:ext cx="10707077" cy="52196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6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accelerating</a:t>
            </a:r>
            <a:r>
              <a:rPr lang="it-IT" dirty="0"/>
              <a:t> </a:t>
            </a:r>
            <a:r>
              <a:rPr lang="it-IT" dirty="0" err="1"/>
              <a:t>straight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en-US" dirty="0"/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9D146275-C6DB-4358-B300-848EB47F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42461" y="1128713"/>
            <a:ext cx="10707077" cy="52196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 dirty="0"/>
              <a:t>Alessio Russo, Carmelo Valore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8755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algun Gothic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nglish_template_slide_move_16_9" id="{E9C89059-FC4F-487A-B127-58C42CA79322}" vid="{849CCC0D-7640-4E94-A8A6-96C3AD5A6F7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presentazione_sim</Template>
  <TotalTime>0</TotalTime>
  <Words>711</Words>
  <Application>Microsoft Office PowerPoint</Application>
  <PresentationFormat>Widescreen</PresentationFormat>
  <Paragraphs>231</Paragraphs>
  <Slides>58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58</vt:i4>
      </vt:variant>
    </vt:vector>
  </HeadingPairs>
  <TitlesOfParts>
    <vt:vector size="63" baseType="lpstr">
      <vt:lpstr>Malgun Gothic Semilight</vt:lpstr>
      <vt:lpstr>Arial</vt:lpstr>
      <vt:lpstr>Calibri</vt:lpstr>
      <vt:lpstr>Wingdings</vt:lpstr>
      <vt:lpstr>Poli</vt:lpstr>
      <vt:lpstr>Simulation results</vt:lpstr>
      <vt:lpstr>Non-accelerating straight path</vt:lpstr>
      <vt:lpstr>Non-accelerating straight path</vt:lpstr>
      <vt:lpstr>Non-accelerating straight path</vt:lpstr>
      <vt:lpstr>Non-accelerating straight path</vt:lpstr>
      <vt:lpstr>Non-accelerating straight path</vt:lpstr>
      <vt:lpstr>Non-accelerating straight path</vt:lpstr>
      <vt:lpstr>Non-accelerating straight path</vt:lpstr>
      <vt:lpstr>Non-accelerating straight path</vt:lpstr>
      <vt:lpstr>Accelerating straight path</vt:lpstr>
      <vt:lpstr>Accelerating straight path</vt:lpstr>
      <vt:lpstr>Accelerating straight path</vt:lpstr>
      <vt:lpstr>Accelerating straight path</vt:lpstr>
      <vt:lpstr>Accelerating straight path</vt:lpstr>
      <vt:lpstr>Accelerating straight path</vt:lpstr>
      <vt:lpstr>Accelerating straight path</vt:lpstr>
      <vt:lpstr>Accelerating straight path</vt:lpstr>
      <vt:lpstr>Accelerating straight path on a banked road</vt:lpstr>
      <vt:lpstr>Accelerating straight path on a banked road</vt:lpstr>
      <vt:lpstr>Accelerating straight path on a banked road</vt:lpstr>
      <vt:lpstr>Accelerating straight path on a banked road</vt:lpstr>
      <vt:lpstr>Accelerating straight path on a banked road</vt:lpstr>
      <vt:lpstr>Accelerating straight path on a banked road</vt:lpstr>
      <vt:lpstr>Accelerating straight path on a banked road</vt:lpstr>
      <vt:lpstr>Accelerating straight path on a banked road</vt:lpstr>
      <vt:lpstr>Accelerating-Breaking straight path</vt:lpstr>
      <vt:lpstr>Accelerating-Breaking straight path</vt:lpstr>
      <vt:lpstr>Accelerating-Breaking straight path</vt:lpstr>
      <vt:lpstr>Accelerating-Breaking straight path</vt:lpstr>
      <vt:lpstr>Accelerating-Breaking straight path</vt:lpstr>
      <vt:lpstr>Accelerating-Breaking straight path</vt:lpstr>
      <vt:lpstr>Accelerating-Breaking straight path</vt:lpstr>
      <vt:lpstr>Accelerating-Breaking straight path</vt:lpstr>
      <vt:lpstr>Constant steer and increasing velocity path</vt:lpstr>
      <vt:lpstr>Constant steer and increasing velocity path</vt:lpstr>
      <vt:lpstr>Constant steer and increasing velocity path</vt:lpstr>
      <vt:lpstr>Constant steer and increasing velocity path</vt:lpstr>
      <vt:lpstr>Constant steer and increasing velocity path</vt:lpstr>
      <vt:lpstr>Constant steer and increasing velocity path</vt:lpstr>
      <vt:lpstr>Constant steer and increasing velocity path</vt:lpstr>
      <vt:lpstr>Constant steer and increasing velocity path</vt:lpstr>
      <vt:lpstr>Sinusoidal wave path</vt:lpstr>
      <vt:lpstr>Sinusoidal wave path</vt:lpstr>
      <vt:lpstr>Sinusoidal wave path</vt:lpstr>
      <vt:lpstr>Sinusoidal wave path</vt:lpstr>
      <vt:lpstr>Sinusoidal wave path</vt:lpstr>
      <vt:lpstr>Sinusoidal wave path</vt:lpstr>
      <vt:lpstr>Sinusoidal wave path</vt:lpstr>
      <vt:lpstr>Sinusoidal wave path</vt:lpstr>
      <vt:lpstr>Constant speed and increasing steering angle</vt:lpstr>
      <vt:lpstr>Constant speed and increasing steering angle</vt:lpstr>
      <vt:lpstr>Constant speed and increasing steering angle</vt:lpstr>
      <vt:lpstr>Constant speed and increasing steering angle</vt:lpstr>
      <vt:lpstr>Constant speed and increasing steering angle</vt:lpstr>
      <vt:lpstr>Constant speed and increasing steering angle</vt:lpstr>
      <vt:lpstr>Constant speed and increasing steering angle</vt:lpstr>
      <vt:lpstr>Constant speed and increasing steering angle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results</dc:title>
  <dc:creator>Carmelo Valore</dc:creator>
  <cp:lastModifiedBy>Carmelo Valore</cp:lastModifiedBy>
  <cp:revision>4</cp:revision>
  <dcterms:created xsi:type="dcterms:W3CDTF">2020-08-08T09:50:29Z</dcterms:created>
  <dcterms:modified xsi:type="dcterms:W3CDTF">2020-08-08T10:09:58Z</dcterms:modified>
</cp:coreProperties>
</file>